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1"/>
    <p:restoredTop sz="94640"/>
  </p:normalViewPr>
  <p:slideViewPr>
    <p:cSldViewPr snapToGrid="0" snapToObjects="1">
      <p:cViewPr>
        <p:scale>
          <a:sx n="87" d="100"/>
          <a:sy n="87" d="100"/>
        </p:scale>
        <p:origin x="56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56163-A9BA-794B-9F5E-EC69BBE9D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AB52A5-D630-7E45-90E6-B3EF2ED0A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C194D8-84DD-FC4F-8A7F-F8D2FDD8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89713E-4780-BC45-8259-2B6E330A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E0F4BD-4ED3-2547-94BB-E03C8F5E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472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51292-563A-3440-8A78-5167A0CE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C61773-9036-334E-BA7D-3EBBBE2EB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1C530A-B87C-9147-99BF-FDE34C8E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0A67A9-B38C-7443-8233-B6FE4B3E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063EDE-2A88-544F-9A79-22C81032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088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12058-3287-4F4C-AB17-5564CA822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B29A9-8597-BD47-B009-2A9E021E1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E50BE-0B22-FF49-930F-DF93102CA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CDF4A-902E-914E-94FC-C0AD4908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F75830-C89B-3F43-86D1-27E713C6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64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38DB6-167A-434C-B6C7-5436DB44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2488D-6313-544B-B6DB-DEAC42D1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D60CB-C5BD-6C41-A4F4-FA6BD915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24CC9-8A8F-274A-9919-39D937A5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09E97-9045-B040-8303-49790711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9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CF8C8-49FA-1145-92E1-0092BC8A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3C36D7-598B-5B49-A805-931739B66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EF82FF-9D13-E74A-88D8-D0C8C9B8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5F20DC-8003-584A-A3BD-D3591681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82A48-9EB1-5543-A2D3-FB1D6A6C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03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5DD73-02FA-374A-A767-19F1A079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2FC721-B259-D84C-8B59-B876EAB8C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0F5C4F-375A-334B-ADE7-5BAE513E5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0C622D-E1B2-644E-8341-A7672936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0D978F-A38F-EF41-B3E4-2920FB28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33087D-E058-B647-A747-F281AB75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607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84283-D20F-0247-AADD-5B5D05B4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034E0-A879-FE4E-9930-D916506B6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6F2618-285D-1144-8110-E1815EAF2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EC23F5-5FB2-9F46-99CE-AC4A4FF28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B4E803-683B-2241-98BB-DBF83C8B0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92430B4-C5B6-AC48-9322-0B9EEF4B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3AEF6A-0F4E-D74A-AF23-33246375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6CC6770-FAA1-E847-90B7-E3488FB8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54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FA597-FA22-8346-A4F3-74B2A116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DB47AE-31AF-464D-82FA-1526E50C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C21AD0-D998-2D4B-BC10-BC51B5F5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1ACDEB-F01C-B742-B5A6-D22BBB04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75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94AD65-F91E-044F-881C-09D8478C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F15549-362E-1A45-B680-43BFAACB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DE24E-9F4E-B643-8925-C9159A35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464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BE935-29D2-1146-9532-787BA638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295CA2-F0E3-7641-B021-819CAC50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65FFA3-CBC6-644E-94A8-32E378871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A9F418-52A9-4C49-978A-CAB9D71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55C268-AC7E-BC49-966D-8AC4E396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241A8E-7EBC-334F-821A-5343E2C1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06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A11F1-B907-ED40-A900-15217FDC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F606CB-9156-3743-8183-F55CDD0FF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03C855-6977-4142-9B97-254A89D8E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12BC1F-B9B5-8F41-9383-3ACEE6F0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552004-4EC1-C54E-8709-EDD18ACF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4E3B9B-5CA2-2841-814C-C926A5A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167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670F6B-B873-5E4D-B841-A22AA62E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6B3855-13EC-984F-8349-55E9D458E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27EA6-8CE5-9D44-BA1D-3FD1A276A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7898D-D3B7-3C40-8146-882FFD20ADAF}" type="datetimeFigureOut">
              <a:rPr lang="es-CL" smtClean="0"/>
              <a:t>11-10-18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64D99F-027E-4140-8333-E33BF5A91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8B7322-2D48-734A-B6C2-88B9D7F96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77EBE-F398-8D42-A8A7-F465562872A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233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A46227-D459-044D-A0A4-A303AAC68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410"/>
          <a:stretch/>
        </p:blipFill>
        <p:spPr>
          <a:xfrm>
            <a:off x="0" y="135810"/>
            <a:ext cx="12192000" cy="4340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722368-8800-B342-8804-E07B39E4B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0"/>
          <a:stretch/>
        </p:blipFill>
        <p:spPr>
          <a:xfrm>
            <a:off x="569845" y="3439558"/>
            <a:ext cx="11622155" cy="33091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BDBD14-592B-AE48-8C83-2867CED8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878" y="2132410"/>
            <a:ext cx="3034748" cy="7529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B7C70E-A0D7-1B49-96F8-931B1477A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60" y="1846279"/>
            <a:ext cx="3296202" cy="9451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0D7FBB3-C3B8-CB4C-B419-D1245C53D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413" y="1387334"/>
            <a:ext cx="2819400" cy="13335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A54956A-7147-3047-9173-21C2335D081F}"/>
              </a:ext>
            </a:extLst>
          </p:cNvPr>
          <p:cNvSpPr/>
          <p:nvPr/>
        </p:nvSpPr>
        <p:spPr>
          <a:xfrm>
            <a:off x="569845" y="1351126"/>
            <a:ext cx="7527234" cy="1935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D52FF0F6-7433-7B4A-B0DC-BD10AC1D081E}"/>
              </a:ext>
            </a:extLst>
          </p:cNvPr>
          <p:cNvSpPr/>
          <p:nvPr/>
        </p:nvSpPr>
        <p:spPr>
          <a:xfrm>
            <a:off x="3268907" y="1135199"/>
            <a:ext cx="2129109" cy="38431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Platino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7EA667-F7B0-0E4B-B6CA-F366CCA995B7}"/>
              </a:ext>
            </a:extLst>
          </p:cNvPr>
          <p:cNvSpPr/>
          <p:nvPr/>
        </p:nvSpPr>
        <p:spPr>
          <a:xfrm>
            <a:off x="8295860" y="1351126"/>
            <a:ext cx="3717235" cy="1935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C89323A-2355-FF45-B6DF-3AC33B0DDCFD}"/>
              </a:ext>
            </a:extLst>
          </p:cNvPr>
          <p:cNvSpPr/>
          <p:nvPr/>
        </p:nvSpPr>
        <p:spPr>
          <a:xfrm>
            <a:off x="9144000" y="1135200"/>
            <a:ext cx="1814052" cy="38431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Plata</a:t>
            </a:r>
          </a:p>
        </p:txBody>
      </p:sp>
      <p:sp>
        <p:nvSpPr>
          <p:cNvPr id="13" name="Llamada rectangular redondeada 12">
            <a:extLst>
              <a:ext uri="{FF2B5EF4-FFF2-40B4-BE49-F238E27FC236}">
                <a16:creationId xmlns:a16="http://schemas.microsoft.com/office/drawing/2014/main" id="{FD94E796-7157-BE4C-BD5A-9E44AEA5F57C}"/>
              </a:ext>
            </a:extLst>
          </p:cNvPr>
          <p:cNvSpPr/>
          <p:nvPr/>
        </p:nvSpPr>
        <p:spPr>
          <a:xfrm>
            <a:off x="206477" y="383458"/>
            <a:ext cx="1504336" cy="751741"/>
          </a:xfrm>
          <a:prstGeom prst="wedgeRoundRectCallout">
            <a:avLst>
              <a:gd name="adj1" fmla="val 94853"/>
              <a:gd name="adj2" fmla="val 54653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Add Logos and titles</a:t>
            </a:r>
          </a:p>
        </p:txBody>
      </p:sp>
    </p:spTree>
    <p:extLst>
      <p:ext uri="{BB962C8B-B14F-4D97-AF65-F5344CB8AC3E}">
        <p14:creationId xmlns:p14="http://schemas.microsoft.com/office/powerpoint/2010/main" val="39860152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</Words>
  <Application>Microsoft Macintosh PowerPoint</Application>
  <PresentationFormat>Panorámica</PresentationFormat>
  <Paragraphs>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2</cp:revision>
  <dcterms:created xsi:type="dcterms:W3CDTF">2018-10-11T14:22:32Z</dcterms:created>
  <dcterms:modified xsi:type="dcterms:W3CDTF">2018-10-11T14:44:30Z</dcterms:modified>
</cp:coreProperties>
</file>